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95" y="484394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Compensi di qualsiasi natura connessi con l’assunzione della carica di direttore generale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Il </a:t>
            </a:r>
            <a:r>
              <a:rPr lang="it-IT" sz="1400" dirty="0">
                <a:solidFill>
                  <a:srgbClr val="000000"/>
                </a:solidFill>
                <a:latin typeface="Garamond" panose="02020404030301010803" pitchFamily="18" charset="0"/>
              </a:rPr>
              <a:t>compenso del Direttore Generale per l’esercizio 2022 è pari a euro 178.368,00.</a:t>
            </a:r>
            <a:br>
              <a:rPr lang="it-IT" sz="1400" dirty="0">
                <a:latin typeface="Garamond" panose="02020404030301010803" pitchFamily="18" charset="0"/>
              </a:rPr>
            </a:br>
            <a:r>
              <a:rPr lang="it-IT" sz="1400" dirty="0">
                <a:latin typeface="Garamond" panose="02020404030301010803" pitchFamily="18" charset="0"/>
              </a:rPr>
              <a:t>Il Dirigente dispone inoltre di un’autovettura aziendale, di un’autovettura aziendale e di un appartamento ad uso foresteria. A suo favore sono state sottoscritte una polizza sanitaria ed una polizza infortuni.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dirty="0"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dirty="0"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Pagina aggiornata il 21/06/2023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Compensi di qualsiasi natura connessi con l’assunzione della carica di direttore generale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8</cp:revision>
  <dcterms:created xsi:type="dcterms:W3CDTF">2022-03-16T11:36:03Z</dcterms:created>
  <dcterms:modified xsi:type="dcterms:W3CDTF">2023-06-23T10:38:54Z</dcterms:modified>
</cp:coreProperties>
</file>